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2"/>
  </p:normalViewPr>
  <p:slideViewPr>
    <p:cSldViewPr snapToGrid="0" snapToObjects="1">
      <p:cViewPr varScale="1">
        <p:scale>
          <a:sx n="88" d="100"/>
          <a:sy n="88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10B03-94AC-5944-9B4D-A399A17AB4B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6227-0C20-D144-B70A-EAAB7BD1B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</a:t>
            </a:r>
            <a:r>
              <a:rPr lang="en-US" dirty="0" smtClean="0"/>
              <a:t>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by David </a:t>
            </a:r>
            <a:r>
              <a:rPr lang="en-US" dirty="0" err="1" smtClean="0"/>
              <a:t>Pleacher</a:t>
            </a:r>
            <a:r>
              <a:rPr lang="en-US" dirty="0" smtClean="0"/>
              <a:t>, http://</a:t>
            </a:r>
            <a:r>
              <a:rPr lang="en-US" dirty="0" err="1" smtClean="0"/>
              <a:t>www.pleacher.com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/</a:t>
            </a:r>
            <a:r>
              <a:rPr lang="en-US" dirty="0" err="1" smtClean="0"/>
              <a:t>mpframe.html</a:t>
            </a:r>
            <a:endParaRPr lang="en-US" dirty="0" smtClean="0"/>
          </a:p>
          <a:p>
            <a:r>
              <a:rPr lang="en-US" dirty="0" smtClean="0"/>
              <a:t>PowerPoint by Sarah </a:t>
            </a:r>
            <a:r>
              <a:rPr lang="en-US" dirty="0" err="1" smtClean="0"/>
              <a:t>Schoenfeld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6227-0C20-D144-B70A-EAAB7BD1B4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6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EAAB0-26D3-B648-8F63-7106EDAA659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5DB30E-C65E-434F-BDD5-F79C4154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156439" y="577152"/>
            <a:ext cx="6507117" cy="3507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Quadrilaterals with Tangrams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258" y="365125"/>
            <a:ext cx="518510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 Assignment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61257" y="1543321"/>
            <a:ext cx="5185103" cy="4633642"/>
          </a:xfrm>
        </p:spPr>
        <p:txBody>
          <a:bodyPr>
            <a:noAutofit/>
          </a:bodyPr>
          <a:lstStyle/>
          <a:p>
            <a:r>
              <a:rPr lang="en-US" sz="2400" cap="none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Your group will receive one set of tangram pieces.</a:t>
            </a:r>
          </a:p>
          <a:p>
            <a:r>
              <a:rPr lang="en-US" sz="2400" cap="none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There are seven tangram pieces altogether.</a:t>
            </a:r>
          </a:p>
          <a:p>
            <a:r>
              <a:rPr lang="en-US" sz="2400" cap="none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 will build 11 quadrilaterals using your tangram pieces.</a:t>
            </a:r>
          </a:p>
          <a:p>
            <a:r>
              <a:rPr lang="en-US" sz="2400" cap="none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Each time you construct a shape, you will win points for your team.</a:t>
            </a:r>
            <a:endParaRPr lang="en-US" sz="2400" cap="none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56" y="130628"/>
            <a:ext cx="6076567" cy="60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80281" y="740229"/>
            <a:ext cx="3577206" cy="1227817"/>
          </a:xfrm>
        </p:spPr>
        <p:txBody>
          <a:bodyPr/>
          <a:lstStyle/>
          <a:p>
            <a:pPr marL="346075" indent="-331788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1.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 Use 2 pieces to make a square that equals 9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43891" y="2194605"/>
            <a:ext cx="3336779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52821" y="740229"/>
            <a:ext cx="3856511" cy="1227817"/>
          </a:xfrm>
        </p:spPr>
        <p:txBody>
          <a:bodyPr/>
          <a:lstStyle/>
          <a:p>
            <a:pPr marL="346075" indent="-331788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2.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2 pieces to make a trapezoid that equals 10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758650" y="2194605"/>
            <a:ext cx="3350682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46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567" y="653143"/>
            <a:ext cx="4114233" cy="1314904"/>
          </a:xfrm>
        </p:spPr>
        <p:txBody>
          <a:bodyPr/>
          <a:lstStyle/>
          <a:p>
            <a:pPr marL="346075" indent="-331788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3.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3 pieces to make a rectangle that equals 12 points. 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89486" y="2302275"/>
            <a:ext cx="3350682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9565" y="653143"/>
            <a:ext cx="3602378" cy="1314904"/>
          </a:xfrm>
        </p:spPr>
        <p:txBody>
          <a:bodyPr/>
          <a:lstStyle/>
          <a:p>
            <a:pPr marL="346075" indent="-331788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4.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3 pieces to make a square that equals 16 points. 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998581" y="2302275"/>
            <a:ext cx="3350682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17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052" y="516618"/>
            <a:ext cx="4491606" cy="1306286"/>
          </a:xfrm>
        </p:spPr>
        <p:txBody>
          <a:bodyPr>
            <a:noAutofit/>
          </a:bodyPr>
          <a:lstStyle/>
          <a:p>
            <a:pPr marL="346075" indent="-331788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5.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3 pieces to make a parallelogram that equals 15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42065" y="2180092"/>
            <a:ext cx="3336779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47908" y="516618"/>
            <a:ext cx="3616892" cy="1306286"/>
          </a:xfrm>
        </p:spPr>
        <p:txBody>
          <a:bodyPr/>
          <a:lstStyle/>
          <a:p>
            <a:pPr marL="346075" indent="-331788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6.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4 pieces to make a square that equals 14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400057" y="2180092"/>
            <a:ext cx="3350682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49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480" y="578077"/>
            <a:ext cx="9968707" cy="823912"/>
          </a:xfrm>
        </p:spPr>
        <p:txBody>
          <a:bodyPr/>
          <a:lstStyle/>
          <a:p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7.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4 pieces to make a rectangle that equals 18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51228" y="1759177"/>
            <a:ext cx="3350682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652818" y="1759177"/>
            <a:ext cx="3364702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82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966" y="566057"/>
            <a:ext cx="3664291" cy="1314904"/>
          </a:xfrm>
        </p:spPr>
        <p:txBody>
          <a:bodyPr/>
          <a:lstStyle/>
          <a:p>
            <a:pPr marL="346075" indent="-331788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8.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4 pieces to make a square that equals 20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92006" y="2238149"/>
            <a:ext cx="3336779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1166" y="493486"/>
            <a:ext cx="4064000" cy="1445532"/>
          </a:xfrm>
        </p:spPr>
        <p:txBody>
          <a:bodyPr/>
          <a:lstStyle/>
          <a:p>
            <a:pPr marL="460375" indent="-346075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9.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5 pieces to make a rectangle that equals 22 points. 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314484" y="2296206"/>
            <a:ext cx="3350682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46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8649" y="653143"/>
            <a:ext cx="4574835" cy="1314904"/>
          </a:xfrm>
        </p:spPr>
        <p:txBody>
          <a:bodyPr/>
          <a:lstStyle/>
          <a:p>
            <a:pPr marL="519113" indent="-504825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10.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5 pieces to make a parallelogram that equals 25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4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492888" y="2325235"/>
            <a:ext cx="3336779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336053" y="653143"/>
            <a:ext cx="4064000" cy="1445532"/>
          </a:xfrm>
        </p:spPr>
        <p:txBody>
          <a:bodyPr/>
          <a:lstStyle/>
          <a:p>
            <a:pPr marL="519113" indent="-504825"/>
            <a:r>
              <a:rPr lang="en-US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11. </a:t>
            </a:r>
            <a:r>
              <a:rPr lang="en-US" b="0" i="0" dirty="0" smtClean="0">
                <a:solidFill>
                  <a:srgbClr val="990000"/>
                </a:solidFill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 5 pieces to make a trapezoid that equals 25 points.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063274" y="2455863"/>
            <a:ext cx="3336779" cy="251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73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38</TotalTime>
  <Words>306</Words>
  <Application>Microsoft Macintosh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Abadi MT Condensed Extra Bold</vt:lpstr>
      <vt:lpstr>Calibri</vt:lpstr>
      <vt:lpstr>Impact</vt:lpstr>
      <vt:lpstr>Arial</vt:lpstr>
      <vt:lpstr>Main Event</vt:lpstr>
      <vt:lpstr>Building Quadrilaterals with Tangrams</vt:lpstr>
      <vt:lpstr>Point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Quadrilaterals withTangrams</dc:title>
  <dc:creator>Microsoft Office User</dc:creator>
  <cp:lastModifiedBy>Microsoft Office User</cp:lastModifiedBy>
  <cp:revision>11</cp:revision>
  <dcterms:created xsi:type="dcterms:W3CDTF">2018-05-30T17:22:24Z</dcterms:created>
  <dcterms:modified xsi:type="dcterms:W3CDTF">2018-05-30T18:00:30Z</dcterms:modified>
</cp:coreProperties>
</file>